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9" r:id="rId2"/>
    <p:sldId id="307" r:id="rId3"/>
    <p:sldId id="304" r:id="rId4"/>
    <p:sldId id="30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70C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repère une position sur une file. 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7C536F-D052-34D6-1E68-BECCFA75F5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18DF0F-33B6-7E46-4BBA-AEDD3917F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7" y="497050"/>
            <a:ext cx="9069066" cy="522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4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aux questions.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4F2D26F-6B19-6DE1-E7A2-68D423733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8932" y="1147233"/>
            <a:ext cx="10214588" cy="4728634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B61700D0-2727-DFE9-CCA8-B1603D8650E4}"/>
              </a:ext>
            </a:extLst>
          </p:cNvPr>
          <p:cNvSpPr/>
          <p:nvPr/>
        </p:nvSpPr>
        <p:spPr>
          <a:xfrm>
            <a:off x="8092752" y="4089399"/>
            <a:ext cx="558800" cy="5037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800" b="1" dirty="0">
                <a:solidFill>
                  <a:srgbClr val="FFC000"/>
                </a:solidFill>
              </a:rPr>
              <a:t>13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EC3232D-E862-03BF-C20D-E19C1D68DE93}"/>
              </a:ext>
            </a:extLst>
          </p:cNvPr>
          <p:cNvSpPr/>
          <p:nvPr/>
        </p:nvSpPr>
        <p:spPr>
          <a:xfrm>
            <a:off x="7653868" y="2806700"/>
            <a:ext cx="558800" cy="5037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8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74AD2F2-DD8F-0E8B-2D7A-F0B325A2F81B}"/>
              </a:ext>
            </a:extLst>
          </p:cNvPr>
          <p:cNvSpPr/>
          <p:nvPr/>
        </p:nvSpPr>
        <p:spPr>
          <a:xfrm>
            <a:off x="5494868" y="2167467"/>
            <a:ext cx="558800" cy="5037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800" b="1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EC28C7E4-00A1-DEBE-A6DE-17F2A5434113}"/>
              </a:ext>
            </a:extLst>
          </p:cNvPr>
          <p:cNvSpPr/>
          <p:nvPr/>
        </p:nvSpPr>
        <p:spPr>
          <a:xfrm>
            <a:off x="3128434" y="1845733"/>
            <a:ext cx="558800" cy="5037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BDA759D2-7150-A433-3246-6364E4BD6ED5}"/>
              </a:ext>
            </a:extLst>
          </p:cNvPr>
          <p:cNvSpPr/>
          <p:nvPr/>
        </p:nvSpPr>
        <p:spPr>
          <a:xfrm>
            <a:off x="1833034" y="1593849"/>
            <a:ext cx="558800" cy="5037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800" b="1" dirty="0">
                <a:solidFill>
                  <a:srgbClr val="FF00FF"/>
                </a:solidFill>
              </a:rPr>
              <a:t>12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3C9CD94D-58AB-5133-2327-E671B9AAC6A6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1435100" y="1845733"/>
            <a:ext cx="397934" cy="389467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95741B9-395C-B413-0D6D-A68B3F670FDD}"/>
              </a:ext>
            </a:extLst>
          </p:cNvPr>
          <p:cNvCxnSpPr>
            <a:cxnSpLocks/>
          </p:cNvCxnSpPr>
          <p:nvPr/>
        </p:nvCxnSpPr>
        <p:spPr>
          <a:xfrm flipH="1">
            <a:off x="2768600" y="2167467"/>
            <a:ext cx="397934" cy="3894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AF0AA0C0-96DE-6289-CEC3-3146B0AF1CE6}"/>
              </a:ext>
            </a:extLst>
          </p:cNvPr>
          <p:cNvCxnSpPr>
            <a:cxnSpLocks/>
          </p:cNvCxnSpPr>
          <p:nvPr/>
        </p:nvCxnSpPr>
        <p:spPr>
          <a:xfrm flipH="1">
            <a:off x="5139267" y="2556934"/>
            <a:ext cx="397934" cy="38946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2A0611A5-4C42-D7BA-BFD7-CA339A119BDE}"/>
              </a:ext>
            </a:extLst>
          </p:cNvPr>
          <p:cNvCxnSpPr>
            <a:cxnSpLocks/>
          </p:cNvCxnSpPr>
          <p:nvPr/>
        </p:nvCxnSpPr>
        <p:spPr>
          <a:xfrm flipH="1">
            <a:off x="7315200" y="3228142"/>
            <a:ext cx="397934" cy="38946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9AF2E463-0D80-1DB7-C029-105DC61C27D7}"/>
              </a:ext>
            </a:extLst>
          </p:cNvPr>
          <p:cNvCxnSpPr>
            <a:cxnSpLocks/>
          </p:cNvCxnSpPr>
          <p:nvPr/>
        </p:nvCxnSpPr>
        <p:spPr>
          <a:xfrm flipH="1">
            <a:off x="7780866" y="4510841"/>
            <a:ext cx="397934" cy="38946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aux questions.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A0A8B71-4519-265C-F80A-D0BF1772B77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913"/>
                    </a14:imgEffect>
                    <a14:imgEffect>
                      <a14:saturation sat="9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4" y="1080000"/>
            <a:ext cx="8373124" cy="4860000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DF8ADBE3-61B2-BE9D-9CAA-44BD6CB6B47B}"/>
              </a:ext>
            </a:extLst>
          </p:cNvPr>
          <p:cNvGrpSpPr>
            <a:grpSpLocks noChangeAspect="1"/>
          </p:cNvGrpSpPr>
          <p:nvPr/>
        </p:nvGrpSpPr>
        <p:grpSpPr>
          <a:xfrm>
            <a:off x="6247318" y="796359"/>
            <a:ext cx="488496" cy="528561"/>
            <a:chOff x="3325976" y="3122422"/>
            <a:chExt cx="598000" cy="647046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DD9872D-64CE-65C0-54DB-348AABF208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5976" y="3380001"/>
              <a:ext cx="397934" cy="38946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028E9EF-0542-CF87-CAF2-0F31E741ADC1}"/>
                </a:ext>
              </a:extLst>
            </p:cNvPr>
            <p:cNvSpPr/>
            <p:nvPr/>
          </p:nvSpPr>
          <p:spPr>
            <a:xfrm>
              <a:off x="3365177" y="3122422"/>
              <a:ext cx="558799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E0C0EC60-FE29-0A82-9B14-9BE95D1B7AB7}"/>
              </a:ext>
            </a:extLst>
          </p:cNvPr>
          <p:cNvGrpSpPr>
            <a:grpSpLocks noChangeAspect="1"/>
          </p:cNvGrpSpPr>
          <p:nvPr/>
        </p:nvGrpSpPr>
        <p:grpSpPr>
          <a:xfrm>
            <a:off x="6657977" y="3740572"/>
            <a:ext cx="486644" cy="552187"/>
            <a:chOff x="3325976" y="3093500"/>
            <a:chExt cx="595733" cy="675968"/>
          </a:xfrm>
        </p:grpSpPr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ED5FE744-9F7C-F9F6-A1B1-90CC2114F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5976" y="3380001"/>
              <a:ext cx="397934" cy="38946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F0AE765-9C9B-1CE0-87CA-23083407C082}"/>
                </a:ext>
              </a:extLst>
            </p:cNvPr>
            <p:cNvSpPr/>
            <p:nvPr/>
          </p:nvSpPr>
          <p:spPr>
            <a:xfrm>
              <a:off x="3362910" y="3093500"/>
              <a:ext cx="558799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549B0929-F7F3-6888-CCAD-4F3D4F712ED5}"/>
              </a:ext>
            </a:extLst>
          </p:cNvPr>
          <p:cNvGrpSpPr>
            <a:grpSpLocks noChangeAspect="1"/>
          </p:cNvGrpSpPr>
          <p:nvPr/>
        </p:nvGrpSpPr>
        <p:grpSpPr>
          <a:xfrm>
            <a:off x="5086721" y="788950"/>
            <a:ext cx="516760" cy="545462"/>
            <a:chOff x="3325976" y="3101732"/>
            <a:chExt cx="632600" cy="667736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CCC11CD3-4FF1-21B4-BB68-CB31157E30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5976" y="3380001"/>
              <a:ext cx="397934" cy="38946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A53C1589-4281-D605-FF8C-C6F09F8B1392}"/>
                </a:ext>
              </a:extLst>
            </p:cNvPr>
            <p:cNvSpPr/>
            <p:nvPr/>
          </p:nvSpPr>
          <p:spPr>
            <a:xfrm>
              <a:off x="3399777" y="3101732"/>
              <a:ext cx="558799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CCE2E11-43B6-4AEA-36B1-C999209AB5CA}"/>
              </a:ext>
            </a:extLst>
          </p:cNvPr>
          <p:cNvGrpSpPr>
            <a:grpSpLocks noChangeAspect="1"/>
          </p:cNvGrpSpPr>
          <p:nvPr/>
        </p:nvGrpSpPr>
        <p:grpSpPr>
          <a:xfrm>
            <a:off x="3788903" y="1241836"/>
            <a:ext cx="504180" cy="562238"/>
            <a:chOff x="3325976" y="3081196"/>
            <a:chExt cx="617200" cy="688272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27375959-4DC1-943D-9787-D0AD23DDF9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5976" y="3380001"/>
              <a:ext cx="397934" cy="38946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DFAC2A09-30CB-2FA3-2D25-96E1C8DB02C3}"/>
                </a:ext>
              </a:extLst>
            </p:cNvPr>
            <p:cNvSpPr/>
            <p:nvPr/>
          </p:nvSpPr>
          <p:spPr>
            <a:xfrm>
              <a:off x="3384377" y="3081196"/>
              <a:ext cx="558799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42362E68-672C-72A0-1429-B1C6A8E5E61B}"/>
              </a:ext>
            </a:extLst>
          </p:cNvPr>
          <p:cNvGrpSpPr>
            <a:grpSpLocks noChangeAspect="1"/>
          </p:cNvGrpSpPr>
          <p:nvPr/>
        </p:nvGrpSpPr>
        <p:grpSpPr>
          <a:xfrm>
            <a:off x="1641482" y="2453356"/>
            <a:ext cx="456474" cy="562813"/>
            <a:chOff x="3290910" y="3080492"/>
            <a:chExt cx="558799" cy="688976"/>
          </a:xfrm>
        </p:grpSpPr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277533FD-2500-98A6-0BD6-0AA9F678CF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5976" y="3380001"/>
              <a:ext cx="397934" cy="38946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6F689763-3DCF-B392-00E2-96F257F4957B}"/>
                </a:ext>
              </a:extLst>
            </p:cNvPr>
            <p:cNvSpPr/>
            <p:nvPr/>
          </p:nvSpPr>
          <p:spPr>
            <a:xfrm>
              <a:off x="3290910" y="3080492"/>
              <a:ext cx="558799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8A40C178-DD0F-7ABA-FBB1-0D213B40CE28}"/>
              </a:ext>
            </a:extLst>
          </p:cNvPr>
          <p:cNvGrpSpPr>
            <a:grpSpLocks noChangeAspect="1"/>
          </p:cNvGrpSpPr>
          <p:nvPr/>
        </p:nvGrpSpPr>
        <p:grpSpPr>
          <a:xfrm>
            <a:off x="7557286" y="4062182"/>
            <a:ext cx="513046" cy="678969"/>
            <a:chOff x="1148428" y="5640798"/>
            <a:chExt cx="558800" cy="739523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3748C05-D746-8FB6-BAF5-7DA35FDBCD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8428" y="5950580"/>
              <a:ext cx="197774" cy="42974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AAB314FB-DB93-53C4-ACA2-D5E581F799ED}"/>
                </a:ext>
              </a:extLst>
            </p:cNvPr>
            <p:cNvSpPr/>
            <p:nvPr/>
          </p:nvSpPr>
          <p:spPr>
            <a:xfrm>
              <a:off x="1148428" y="5640798"/>
              <a:ext cx="558800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023F1D72-5CD7-BAD3-99A0-1CD20E886350}"/>
              </a:ext>
            </a:extLst>
          </p:cNvPr>
          <p:cNvGrpSpPr>
            <a:grpSpLocks noChangeAspect="1"/>
          </p:cNvGrpSpPr>
          <p:nvPr/>
        </p:nvGrpSpPr>
        <p:grpSpPr>
          <a:xfrm>
            <a:off x="4364420" y="3090725"/>
            <a:ext cx="665123" cy="516318"/>
            <a:chOff x="982788" y="5700795"/>
            <a:chExt cx="724440" cy="562365"/>
          </a:xfrm>
        </p:grpSpPr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1EF28942-86CF-0329-7F83-6A5CBC651E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2788" y="5950580"/>
              <a:ext cx="363413" cy="3125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E0A7F35B-818B-6B9D-32DA-2E8F87776543}"/>
                </a:ext>
              </a:extLst>
            </p:cNvPr>
            <p:cNvSpPr/>
            <p:nvPr/>
          </p:nvSpPr>
          <p:spPr>
            <a:xfrm>
              <a:off x="1148428" y="5700795"/>
              <a:ext cx="558800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664A553-C584-8415-8C4E-903CF97509D8}"/>
              </a:ext>
            </a:extLst>
          </p:cNvPr>
          <p:cNvGrpSpPr>
            <a:grpSpLocks noChangeAspect="1"/>
          </p:cNvGrpSpPr>
          <p:nvPr/>
        </p:nvGrpSpPr>
        <p:grpSpPr>
          <a:xfrm>
            <a:off x="2541413" y="2021545"/>
            <a:ext cx="549481" cy="606825"/>
            <a:chOff x="900712" y="5686570"/>
            <a:chExt cx="598484" cy="660943"/>
          </a:xfrm>
        </p:grpSpPr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71EFA41F-045B-6C26-5877-4B38066391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0712" y="5950583"/>
              <a:ext cx="445491" cy="39693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C226DFAC-A03A-D158-50BD-29A27BD166A3}"/>
                </a:ext>
              </a:extLst>
            </p:cNvPr>
            <p:cNvSpPr/>
            <p:nvPr/>
          </p:nvSpPr>
          <p:spPr>
            <a:xfrm>
              <a:off x="940396" y="5686570"/>
              <a:ext cx="558800" cy="5037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</a:p>
          </p:txBody>
        </p:sp>
      </p:grpSp>
      <p:pic>
        <p:nvPicPr>
          <p:cNvPr id="62" name="Image 61">
            <a:extLst>
              <a:ext uri="{FF2B5EF4-FFF2-40B4-BE49-F238E27FC236}">
                <a16:creationId xmlns:a16="http://schemas.microsoft.com/office/drawing/2014/main" id="{53FB0892-B611-24BE-411F-2942B4A4B73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587" y="4619936"/>
            <a:ext cx="900000" cy="900000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830CF61C-9CBB-FEDC-2115-39017949154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277" y="4270357"/>
            <a:ext cx="610110" cy="720000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BCDB0970-9996-C236-CD24-5AC24931939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971" y="1147644"/>
            <a:ext cx="1161293" cy="1440000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FEA55C06-F698-61BF-BD42-4C972D8F83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50" y="1166062"/>
            <a:ext cx="1080000" cy="1080000"/>
          </a:xfrm>
          <a:prstGeom prst="rect">
            <a:avLst/>
          </a:prstGeom>
        </p:spPr>
      </p:pic>
      <p:pic>
        <p:nvPicPr>
          <p:cNvPr id="66" name="Image 65">
            <a:extLst>
              <a:ext uri="{FF2B5EF4-FFF2-40B4-BE49-F238E27FC236}">
                <a16:creationId xmlns:a16="http://schemas.microsoft.com/office/drawing/2014/main" id="{529BB877-4DAF-1FC9-6A71-05192B410AB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9" r="51051"/>
          <a:stretch/>
        </p:blipFill>
        <p:spPr>
          <a:xfrm flipH="1">
            <a:off x="2330201" y="2528758"/>
            <a:ext cx="901158" cy="1080000"/>
          </a:xfrm>
          <a:prstGeom prst="rect">
            <a:avLst/>
          </a:prstGeom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3E1B3854-376A-DB6A-969C-7890E37147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85" y="3571983"/>
            <a:ext cx="832919" cy="900000"/>
          </a:xfrm>
          <a:prstGeom prst="rect">
            <a:avLst/>
          </a:prstGeom>
        </p:spPr>
      </p:pic>
      <p:pic>
        <p:nvPicPr>
          <p:cNvPr id="68" name="Image 67">
            <a:extLst>
              <a:ext uri="{FF2B5EF4-FFF2-40B4-BE49-F238E27FC236}">
                <a16:creationId xmlns:a16="http://schemas.microsoft.com/office/drawing/2014/main" id="{74B25F3A-43E3-9538-B4CA-660D6C9FCE1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1" t="10106" r="28270" b="11352"/>
          <a:stretch/>
        </p:blipFill>
        <p:spPr>
          <a:xfrm flipH="1">
            <a:off x="3274562" y="1689285"/>
            <a:ext cx="756986" cy="1440000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C111E70-4D34-E8FE-E2EF-20B9113531D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01" b="22094"/>
          <a:stretch/>
        </p:blipFill>
        <p:spPr>
          <a:xfrm flipH="1">
            <a:off x="1346022" y="2926837"/>
            <a:ext cx="90850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619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725</TotalTime>
  <Words>32</Words>
  <Application>Microsoft Office PowerPoint</Application>
  <PresentationFormat>Affichage à l'écran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Réponds aux questions.</vt:lpstr>
      <vt:lpstr>Réponds aux questions.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53</cp:revision>
  <dcterms:created xsi:type="dcterms:W3CDTF">2023-02-07T14:55:57Z</dcterms:created>
  <dcterms:modified xsi:type="dcterms:W3CDTF">2025-08-12T15:53:04Z</dcterms:modified>
</cp:coreProperties>
</file>